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12F708-C9E5-4757-A6D1-B95F9FD8FB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3A3952-54E2-4E2F-9AEF-8249B7040A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FD4EC9-586E-4654-9DC8-2B421409A3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2C71E8-5727-4A3E-8564-7301008D3A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D98E30-DA7C-455E-B125-119A17AEA3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6B053B9-E25E-425E-A15D-5A87E8F8F0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161F68C-E919-496B-A0B2-12E9C77037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FF185F1-F94D-47A2-82E9-BC3B24E1E4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FABCABC-F2E7-47B3-A3F7-F52CC757A8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6995A3F-D6EC-4EDB-8B82-4F1DB90F9C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86F6D93-9212-4FE9-A320-58639FBCBE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3" y="685800"/>
            <a:ext cx="66579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12482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2020-11-21T02:33:51.829</cp:lastPrinted>
  <dcterms:created xsi:type="dcterms:W3CDTF">2020-11-21T02:33:51Z</dcterms:created>
  <dcterms:modified xsi:type="dcterms:W3CDTF">2020-11-21T02:33:51Z</dcterms:modified>
</cp:coreProperties>
</file>