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D4652D-CE3F-4DA1-9CB9-B5B5A941C5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578196-A2BE-4DD2-B83E-25FE274D2C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3D7ADD-57BA-4FB1-82BD-3DF2D94BCB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A6CEE-C681-42A5-985B-B1C9C3A900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D42B3D-C6B9-46B0-B24D-C51ADD0776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98D397-3D8C-4242-809E-1F3B2D401B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226479-03A3-4CD6-BF93-353F459279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7B43264-154E-4404-BAA6-FDDBB9165E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4DCC75D-1936-4634-BE31-28ED29877C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428B02-1353-4979-947E-75C24C4523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23ED90-B51E-4DF3-87CC-A40CAF593C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685800"/>
            <a:ext cx="6913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7855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2020-11-21T02:33:52.132</cp:lastPrinted>
  <dcterms:created xsi:type="dcterms:W3CDTF">2020-11-21T02:33:52Z</dcterms:created>
  <dcterms:modified xsi:type="dcterms:W3CDTF">2020-11-21T02:33:52Z</dcterms:modified>
</cp:coreProperties>
</file>