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F43317-8BFC-4115-9C0B-959AED89A8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C8FD41-3548-4989-9F46-318755909D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F73CA3-8879-461A-A3E4-13F98C18A2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7A60FF-323E-4827-8F2F-02FB90CFF8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0A812D-F635-4707-9668-F4DC6F037E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9093B9A-463A-4F88-AC51-12A60BA843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B8CC4FA-0420-485C-85DF-2572303CB1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589C3BB-A914-4DE3-B3F2-8881DB3D2C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08A5178-C815-4CA0-97BA-3FD1E25FD1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C3475F2-0D5E-4E41-BFAE-CC7BB1873E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29C7180-E138-40C0-B07D-2A8E81F680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0" y="685800"/>
            <a:ext cx="54229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9611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2020-11-21T02:33:52.433</cp:lastPrinted>
  <dcterms:created xsi:type="dcterms:W3CDTF">2020-11-21T02:33:52Z</dcterms:created>
  <dcterms:modified xsi:type="dcterms:W3CDTF">2020-11-21T02:33:52Z</dcterms:modified>
</cp:coreProperties>
</file>