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3E9227-9AC3-41CA-AC37-C6246B5450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09A868-5F06-4157-9D4E-D2CD59C882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942A08-661D-4355-AEE5-F310B65A41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1BB822-926E-4BF4-8A84-40EBD3B456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779351-1E3B-4D87-B0F3-32AF3AE8F5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9813338-6027-43D8-9169-FE632D9840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1A66AE6-A11D-4C26-AFAC-58B64B0F94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CC75F58-791C-4640-A965-40489FF8C7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299CB0E-954D-41B4-B798-74CFA6C277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1453AC0-0350-4996-A48A-9F3AF0BDC0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F2F3297-82D4-4266-8DFD-985A1FEADB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88" y="685800"/>
            <a:ext cx="60420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20828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2020-11-21T02:33:52.724</cp:lastPrinted>
  <dcterms:created xsi:type="dcterms:W3CDTF">2020-11-21T02:33:52Z</dcterms:created>
  <dcterms:modified xsi:type="dcterms:W3CDTF">2020-11-21T02:33:52Z</dcterms:modified>
</cp:coreProperties>
</file>