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B14C79-F033-47CF-ACE2-BA87B26FDC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013F8-4B04-428C-A477-7B763E8970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AEE25E-3040-4CCB-8576-D7B2EF1DE6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0D076E-92F2-444F-A745-86C61DD194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793B9B-34F9-4B2C-AFDC-92C8F55E0E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934D24-1EF6-460D-A2E6-855DDF4613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5C3D69B-8114-4ADF-83D8-A493099C81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B170B6D-2A19-41C0-AC49-CFC708D564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DEADF22-67E1-4F23-88E8-A360B7CDAF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8B0450-07BC-4E8F-8660-B7236AE96C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6DF2F7-8499-4711-A6CD-362530B1CB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85800"/>
            <a:ext cx="65897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0794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2020-11-21T02:33:53.019</cp:lastPrinted>
  <dcterms:created xsi:type="dcterms:W3CDTF">2020-11-21T02:33:53Z</dcterms:created>
  <dcterms:modified xsi:type="dcterms:W3CDTF">2020-11-21T02:33:53Z</dcterms:modified>
</cp:coreProperties>
</file>