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0C4D96-7C80-4CB9-96E0-8AF5AB8EA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329E7B-44FC-481D-8CA7-053C3E53D7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152F87-37DB-4F11-941B-0DFF77727A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E7A478-B173-40D3-B98F-A33717517C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512621-C047-4B94-A8B8-A981CC2719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F38E72-A8E0-41F8-A768-25E22E37C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1E5E4BB-6963-4CD4-AC6A-A1A2469556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2D6DCB8-4388-4E3A-92DF-2C906F5762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89BA44C-2348-4DFE-99BD-2B6D149765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A7CE34-2A86-40B7-8BE2-7C8C0C18D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F214BD-8D0B-47FA-ADC4-6409701CDB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685800"/>
            <a:ext cx="4525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4208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2020-11-21T02:33:53.325</cp:lastPrinted>
  <dcterms:created xsi:type="dcterms:W3CDTF">2020-11-21T02:33:53Z</dcterms:created>
  <dcterms:modified xsi:type="dcterms:W3CDTF">2020-11-21T02:33:53Z</dcterms:modified>
</cp:coreProperties>
</file>