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75329E-4729-45F0-BCD0-234D72AB36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7991FC-F13A-4AE9-8C28-7A60E9542C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962B97-0397-4F86-8280-22C2386C00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F1BA28-08CE-43B7-869F-8A14F1F9F7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E995CE-79A4-4086-9D8C-798E334F7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3D4176-709E-4C53-9315-080D765454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631ADB9-A0DD-477E-B009-2A673A5832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D364497-6C91-4BBF-A465-0A3A6C4E28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CEBC041-BF20-4493-B6F4-617E87F133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D3EC21-EEB7-4834-814E-6A7646C63D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C223D8-40E9-43DF-B40F-3491EBB4E3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5" y="685800"/>
            <a:ext cx="51101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471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2020-11-21T02:33:53.746</cp:lastPrinted>
  <dcterms:created xsi:type="dcterms:W3CDTF">2020-11-21T02:33:53Z</dcterms:created>
  <dcterms:modified xsi:type="dcterms:W3CDTF">2020-11-21T02:33:53Z</dcterms:modified>
</cp:coreProperties>
</file>