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2A971A-621F-4F4D-B60F-7E45E170B5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965511-0C8C-4A3C-892B-7DEAC0803A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531F4-DB5D-4301-8031-7417EA750F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BF492C-B8F7-47EA-A9D4-BBD2C196D6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AF0440-3CFE-4FD6-A0DA-DCB158B0B3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293CA5-CD5B-47ED-A9D1-5C3D42D162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05C5CBF-BBD3-4A51-96DD-B9F3D299F3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763F088-337D-48F8-B44D-FA70F8033E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306024-77B7-4542-87D1-6AAD76824F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E1C704-94A7-45A4-AC64-94B53B84A3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682868-6893-4375-B37F-FB65C2841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1988"/>
            <a:ext cx="7772400" cy="299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8892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2020-11-21T02:33:54.042</cp:lastPrinted>
  <dcterms:created xsi:type="dcterms:W3CDTF">2020-11-21T02:33:54Z</dcterms:created>
  <dcterms:modified xsi:type="dcterms:W3CDTF">2020-11-21T02:33:54Z</dcterms:modified>
</cp:coreProperties>
</file>