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3E28C2-AE99-47DD-A507-A56682D42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51E446-66DE-42D4-9AC9-71EA1F9DA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411328-98FE-4E0F-994C-8373D9BAA4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33D96A-98CF-47CD-A837-2C1D028959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5F3F8D-151F-4756-B535-0D9ABE0DF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2E1613-BF99-4FC6-A5DF-847617EC8F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5806EC8-5903-45F3-84B3-A59E07A1DF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564BE09-D9B0-462A-A2E4-BC31B2BD7E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96CE70-8ABF-4FAA-86C9-AE526EB9B7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65FAC7-11C4-4C1B-B594-534968FD78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12A88F-81EA-4BC5-8C14-9A1DDBEFAD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6438"/>
            <a:ext cx="7772400" cy="2903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013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2020-11-21T02:33:54.337</cp:lastPrinted>
  <dcterms:created xsi:type="dcterms:W3CDTF">2020-11-21T02:33:54Z</dcterms:created>
  <dcterms:modified xsi:type="dcterms:W3CDTF">2020-11-21T02:33:54Z</dcterms:modified>
</cp:coreProperties>
</file>