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D2F72B-A729-4C4B-96E9-31ED6AA0B9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8A4A59-4E75-47C5-B1B4-8922371116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E9D004-DFEE-4CFA-B3B1-052D78487E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305DCC-64EC-43A1-91C5-306F57DDB8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C9D32B-CB8F-4AE9-BFE4-A7CD2B010C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37312D3-987A-4742-81E8-33F6804957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80C78AC-2C5A-4196-8FFE-E1173564C3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EB76CCA-871E-435A-9445-83407FC8E6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DF6352F-87F4-4CEE-86E6-72ADFC2F7C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E608822-5CFE-41D3-A1A2-968B370AAF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AA927A3-0380-45BD-830E-10EAE5B4CB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8" y="685800"/>
            <a:ext cx="53054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99458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2020-11-21T02:33:54.632</cp:lastPrinted>
  <dcterms:created xsi:type="dcterms:W3CDTF">2020-11-21T02:33:54Z</dcterms:created>
  <dcterms:modified xsi:type="dcterms:W3CDTF">2020-11-21T02:33:54Z</dcterms:modified>
</cp:coreProperties>
</file>