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E6C72B-F579-4468-8EBA-5C7A9A1FF5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F6C396-7A81-4A6F-9998-8BA306981F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0001B2-83ED-4DD4-B702-A866A3D50F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905A2B-9DFB-48BD-A2A9-AD0BEFB651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B4584E-1C1D-4371-89C0-B611F7891C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DB444D-9D94-41C9-9520-19B59F9A05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10D735-FA43-426D-B050-AC1021D779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41F30A9-1690-4525-ADA1-9D6FC32252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7B630C8-480B-4168-BC4C-DF4D34327B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1E3477-338C-4AA9-A987-273D05534D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3FCAA0-C2E3-4540-8DF0-D9E2C7141E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8213"/>
            <a:ext cx="7772400" cy="2439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0829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2020-11-21T02:33:54.926</cp:lastPrinted>
  <dcterms:created xsi:type="dcterms:W3CDTF">2020-11-21T02:33:54Z</dcterms:created>
  <dcterms:modified xsi:type="dcterms:W3CDTF">2020-11-21T02:33:54Z</dcterms:modified>
</cp:coreProperties>
</file>