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978A9-04D8-45C9-997A-E7287C20F4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10A1FC-38AA-4E6F-94AB-2DB64E7B2C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CAD56C-6FB5-41C4-A5F4-E3D93458D8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4E3CF0-B734-4309-9040-DC9A488D63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69BA03-EE1E-4B8A-A7DE-B2830DA873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83C788-B729-4CE2-8D8A-E090F8A848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A121599-0BCC-4737-A77F-80C45E2674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F38F959-0AA8-4DCC-BAC5-B5A84AD927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1B7F76B-F3F7-48AE-9E82-1C270A8CB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0431D3-8A31-4343-94A0-BBDEB7A7CF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09AC71-06C9-4C74-9235-E9D9594BA6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38" y="685800"/>
            <a:ext cx="66643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7098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2020-11-21T02:33:55.207</cp:lastPrinted>
  <dcterms:created xsi:type="dcterms:W3CDTF">2020-11-21T02:33:55Z</dcterms:created>
  <dcterms:modified xsi:type="dcterms:W3CDTF">2020-11-21T02:33:55Z</dcterms:modified>
</cp:coreProperties>
</file>