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69F9F1-A88B-4B0C-8626-95B8247371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FB3E89-9D4D-47AD-AB16-3D3B40638F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22F13A-0CA2-41D7-BD73-5C9B9A4297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D1FD7E-975B-4DBD-A0CE-67287FC08C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0162B2-ADC3-43D8-B56C-16FFB1EE4B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9559A71-68AB-4712-AD8B-07DE3232AB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6AE6BE6-8CCC-4D06-A1AA-78D127FE16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E5B1F95-FEEC-4180-B403-4EDD3B69D3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5BBC5C5-4963-4ADA-B002-00BF89B728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7BDEB6-6571-4358-AEF0-88731EDE71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91C3B3-2584-49E8-ABC4-F142917E44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3" y="685800"/>
            <a:ext cx="62372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9725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2020-11-21T02:33:55.636</cp:lastPrinted>
  <dcterms:created xsi:type="dcterms:W3CDTF">2020-11-21T02:33:55Z</dcterms:created>
  <dcterms:modified xsi:type="dcterms:W3CDTF">2020-11-21T02:33:55Z</dcterms:modified>
</cp:coreProperties>
</file>