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160089-7F64-440B-AB28-23FBA668AC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743E8E-7624-42A1-966E-0D25F676DD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A962C7-6EC8-482B-8187-5C44F8A06E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C0D936-F862-4484-A74A-306725DD38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8855B1-6151-4CEB-A298-B47D9155E4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C0859D7-C4B5-4FC7-A344-B364D2CD04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651E386-B87B-4AD0-8B60-88CD2DE88F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AD1DD8D-4622-457A-BB85-FB5B8A8838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CEA9FBA-887B-444F-885C-78F23745A8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7B665C2-E700-4FDC-896C-F2D4AF2C8E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C256B8A-E91C-4AF0-85F7-260C46B568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09813"/>
            <a:ext cx="7772400" cy="223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73147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2020-11-21T02:33:55.943</cp:lastPrinted>
  <dcterms:created xsi:type="dcterms:W3CDTF">2020-11-21T02:33:55Z</dcterms:created>
  <dcterms:modified xsi:type="dcterms:W3CDTF">2020-11-21T02:33:55Z</dcterms:modified>
</cp:coreProperties>
</file>