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9264B9-7248-4849-A04E-CED7E87C5C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F25EF7-E5E0-428C-B0FD-D31BC2C208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68EAC9-206E-4F9E-852E-5173A7BBF4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57F135-1AEF-48C4-81CD-98EAF5C227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CB1D7A-2BD2-4ADE-A047-7595C75054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917807-C8CA-4F40-84A6-93923E6430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A3C3370-011C-40EB-BFAC-F40F0F7C6A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E982F29-0397-49A3-A718-3233F8539E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E5B00C-B138-44A0-B225-CB430C2B0B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441576-3E78-47E8-BF93-77ECA56C0D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519AB6-6BC3-499B-AE87-671749557F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685800"/>
            <a:ext cx="55578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6734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2020-11-21T02:33:56.204</cp:lastPrinted>
  <dcterms:created xsi:type="dcterms:W3CDTF">2020-11-21T02:33:56Z</dcterms:created>
  <dcterms:modified xsi:type="dcterms:W3CDTF">2020-11-21T02:33:56Z</dcterms:modified>
</cp:coreProperties>
</file>