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45AE16-2542-464C-A2DB-C7A2E50032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B00467-B97E-40E1-BE00-7367B20B3E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1D32B7-34FA-4D9D-8841-947FC545BD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269F9C-172A-4857-AC70-C6DDBEB6FF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B4FD54-6BF5-45B6-8972-FA5227AB23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87165B-C720-4E9F-A1D5-ABC877C49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1180E2C-01B5-4FAF-BBB4-DA8AE44853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ECA1D2A-6D06-4A1E-967E-0860BC1E9F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E8CF309-C529-482D-82BE-A764F0A16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5D280C-8F29-4730-A1EE-D69C3DD348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2AE377-1B4C-4520-9ECC-1298716218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3" y="685800"/>
            <a:ext cx="56292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256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2020-11-21T02:33:56.474</cp:lastPrinted>
  <dcterms:created xsi:type="dcterms:W3CDTF">2020-11-21T02:33:56Z</dcterms:created>
  <dcterms:modified xsi:type="dcterms:W3CDTF">2020-11-21T02:33:56Z</dcterms:modified>
</cp:coreProperties>
</file>