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B90B65-AAB3-4DDE-A4ED-9F00AAB362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89D9B6-A3E9-4146-874C-DBE2E9F880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8C8464-AC61-4A2B-A0A0-30592DD4D7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92818F-C4A9-482A-9C6F-F4D0123D2D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51A9C6-EF0F-4FBA-AF52-6DD7D95B3E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3383A0-21A8-4EF3-9939-879CCA83F1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89CD057-F80A-42C5-A4E8-801CB18D65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F488984-D710-49F3-AA28-3AEDA0CD8A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698152B-CFB1-4871-9BB9-4F5A1285C2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82BB25-E3C1-4628-9E6E-051F46E118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0E37ED-070E-4494-AEBB-ACA2B6E6C9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44688"/>
            <a:ext cx="7772400" cy="2967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23540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2020-11-21T02:33:56.741</cp:lastPrinted>
  <dcterms:created xsi:type="dcterms:W3CDTF">2020-11-21T02:33:56Z</dcterms:created>
  <dcterms:modified xsi:type="dcterms:W3CDTF">2020-11-21T02:33:56Z</dcterms:modified>
</cp:coreProperties>
</file>