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5E777A-52AD-4803-A942-5A7A5AAB45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9D35F1-8FB8-4676-8306-8DE691A484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C0E29B-A165-4A3E-8513-9AE8EDA654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806369-FA98-4599-ADA6-2D382507C3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1E5AD-43F4-4BC0-ACAF-8228A0D00A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04CC18-8685-4B33-A8DB-5F92A7E503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06E9D7B-49A5-4944-A050-94BAD9D00C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31B2667-4C0F-415D-ACA9-2C65598D96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11DA04B-4F6C-41B6-A786-0CF7051733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515EE3-5374-4506-8BD5-999FAF809E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F0EDC9-3960-4F27-92FD-EF6F5AC586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5113"/>
            <a:ext cx="7772400" cy="378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58363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2020-11-21T02:33:57.125</cp:lastPrinted>
  <dcterms:created xsi:type="dcterms:W3CDTF">2020-11-21T02:33:57Z</dcterms:created>
  <dcterms:modified xsi:type="dcterms:W3CDTF">2020-11-21T02:33:57Z</dcterms:modified>
</cp:coreProperties>
</file>