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96F949-0DC4-409E-9EF7-5A72BAE4D1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163D5C-829D-4A0B-9EDB-B9D097ADE0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20644D-D215-475F-B6E9-C921A41DBA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DBE3F9-2B52-4499-8523-E567055A2B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91F731-97F3-4593-A886-594EEC0CB3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CFD76E-0CE0-4AC0-8952-1D91B07498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37619F0-2D11-4CA4-B016-7A7BEE669E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878622C-A8D9-4391-9EBF-9352C6EAE3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63ED30C-D7F2-4D5B-84CB-9646D559B1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525CCA-9769-4C96-AD74-87E1BF4AAE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02A0EB-786B-4AA5-90A1-8F8312C766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685800"/>
            <a:ext cx="72675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859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2020-11-21T02:33:57.395</cp:lastPrinted>
  <dcterms:created xsi:type="dcterms:W3CDTF">2020-11-21T02:33:57Z</dcterms:created>
  <dcterms:modified xsi:type="dcterms:W3CDTF">2020-11-21T02:33:57Z</dcterms:modified>
</cp:coreProperties>
</file>