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15F189-9775-4A3E-A4D5-D4228A52EA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55E2C5-4AB7-4FE4-9115-428969BF63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12F76F-3CBD-4934-9308-7B4485A96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54641F-2538-438C-B86F-7A86265D26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A37561-D14B-4E48-97D4-4B9B224316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80F0FA-39F6-4484-BE5F-81F12ED3F2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BA6F9C5-857C-42BF-AA90-6EEDBDF4D0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F94747-4660-4B4C-A0D7-C26985F5C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473334-1385-4B70-B1F0-1D8363F7F5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B47451-348A-47B4-B3FE-CF9737579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7261CD-1250-4B55-9781-0D55C7EDAB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685800"/>
            <a:ext cx="6402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5918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2020-11-21T02:33:57.686</cp:lastPrinted>
  <dcterms:created xsi:type="dcterms:W3CDTF">2020-11-21T02:33:57Z</dcterms:created>
  <dcterms:modified xsi:type="dcterms:W3CDTF">2020-11-21T02:33:57Z</dcterms:modified>
</cp:coreProperties>
</file>