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D4A4E5-5417-492C-BFF5-5D71D0789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698B62-1FA7-4230-B8F3-F9BE901E04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5F318E-6000-4024-BB64-A8E75A8621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C56CA-B4D9-4A08-A67A-C44EEA22A4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A25C8B-BB7D-49D5-B7A4-DCFB5E69A4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CD3CBD-5292-4A34-BD5A-AB353EBCBA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4697AF8-65AB-40F9-8694-47C8B14B45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1332CC8-0637-49BE-88BE-407E870E9A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EBFE9AD-3905-40AB-A2D9-7F5D641E0B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4BDC10-7BC5-41AD-84D9-CEE688ACE9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D3C0C3-0EF6-4927-8C2F-2D94E4279E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1725"/>
            <a:ext cx="7772400" cy="4652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5416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2020-11-21T02:33:57.970</cp:lastPrinted>
  <dcterms:created xsi:type="dcterms:W3CDTF">2020-11-21T02:33:57Z</dcterms:created>
  <dcterms:modified xsi:type="dcterms:W3CDTF">2020-11-21T02:33:57Z</dcterms:modified>
</cp:coreProperties>
</file>