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1CB18B5-91AE-48FA-B78D-4A1DF68B992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F9528A0-61D6-43CE-AABE-1BA7C7A62C3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AE3AC68-8BD6-4B7C-9DE9-8D9FB4CF591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3422391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793903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0794885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263600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1612147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9659199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624016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9322854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80FF0E8-05D6-4FC9-B528-CC345313DB8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581963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886389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6161292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0A075FD-B4EA-4A86-9632-2F5C8B4130E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C71C5EE8-3D48-4DB9-89F6-40978B284CA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7809E445-EDF9-4CA8-A40B-56CCA50602F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D00AC6FE-698F-4949-8CA2-09F04768A8F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701AD514-894A-4FEA-AB53-2A4EAB466B2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5E15E903-4C00-4112-928A-24DA9B62FBD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D742A064-EE45-44B3-921A-232FC8E78F0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5420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504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419225"/>
            <a:ext cx="7772400" cy="4019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0104116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2020-11-21T02:33:58.252</cp:lastPrinted>
  <dcterms:created xsi:type="dcterms:W3CDTF">2020-11-21T02:33:58Z</dcterms:created>
  <dcterms:modified xsi:type="dcterms:W3CDTF">2020-11-21T02:33:58Z</dcterms:modified>
</cp:coreProperties>
</file>