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078D17-3F16-49B6-8C89-93B0B2C42F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EABC1A-E6B4-4DF7-AAD4-C91F21E0D57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DA85CC-E0D6-4C75-9DFD-DB415F6FFF3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02048F-85C1-4D9D-8448-1EC34DFF21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8734CA2-E081-4F67-B67B-3A171C08E7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1CBBA47-9D04-4BF1-AA1B-0A5D4100D2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07076E8-AADC-4451-978A-BAD8123788C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F2805D3-7C5D-4965-A922-444A1D64478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9DDEE6A-2252-422E-9AA0-FFA73F2F94C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7529B71-29DE-4B38-830C-D63C3E4B68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0386700-512B-4B84-8B65-2AB84FB4E10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4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88" y="685800"/>
            <a:ext cx="54562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961136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2020-11-21T02:33:58.545</cp:lastPrinted>
  <dcterms:created xsi:type="dcterms:W3CDTF">2020-11-21T02:33:58Z</dcterms:created>
  <dcterms:modified xsi:type="dcterms:W3CDTF">2020-11-21T02:33:58Z</dcterms:modified>
</cp:coreProperties>
</file>