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3B437E4-E307-4811-899F-DAA66B19F24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0B1965-3891-4286-BC5C-C2033948D3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4965FB-24A9-4CF8-97E7-D5E0062387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544A9C-C6D2-47F5-ACC4-A743F305AC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DDCAD9-8109-4119-9797-BBC877677D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CA047F-3BFF-4908-87CD-83BB8FFADD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C077C52-AD4A-4A43-94F1-97680386A55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E5A9291-7B48-4954-A529-69E204A8E3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CF2C21A-493E-4DAB-A0E4-E2DEF982CE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E6BFBA6-B7D6-4539-A49C-674EE6666B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3B124C-DA10-4081-943F-4897ADCF5CC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88" y="685800"/>
            <a:ext cx="63468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29544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2020-11-21T02:33:58.956</cp:lastPrinted>
  <dcterms:created xsi:type="dcterms:W3CDTF">2020-11-21T02:33:58Z</dcterms:created>
  <dcterms:modified xsi:type="dcterms:W3CDTF">2020-11-21T02:33:58Z</dcterms:modified>
</cp:coreProperties>
</file>