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83661D-AA93-4B26-ACC5-DC086F9D5C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66E9F4-B9E3-4A81-9012-F3AD3AEE3A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71214A-101D-42F1-A540-CCFD85146C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72CCC1-0AEB-4BF6-ACFC-90080AFA6C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731FAF-181B-475F-8806-2E36DA92EA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CBCD18-5D23-490C-A6E5-83FBF05955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C7A1B86-B6A5-4C00-8564-C4DD2B73BD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F681FD-A4DE-463F-B166-A946F90FE1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5CF4694-5772-4C18-A41D-6B605BE2DF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64B6B5-7F6A-4935-AC4A-0F2CE141B1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23AAAF-C19B-49DB-B733-63137EFE17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3" y="685800"/>
            <a:ext cx="6340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130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2020-11-21T02:33:59.243</cp:lastPrinted>
  <dcterms:created xsi:type="dcterms:W3CDTF">2020-11-21T02:33:59Z</dcterms:created>
  <dcterms:modified xsi:type="dcterms:W3CDTF">2020-11-21T02:33:59Z</dcterms:modified>
</cp:coreProperties>
</file>