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87A8F9-8717-4E77-B209-944172B21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B0495D-0AB3-4959-8146-511F0248CB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5B688E-8C28-4194-B2CB-49B8713203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C43942-9FA2-45D0-9755-BF3FE46A7F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A624B4-97DA-43E1-BDD9-D355FD7E51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C1D2FF-2963-44BD-97AF-7506FD775C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3105F2-5280-403B-A101-1D9E0F5167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A87DA24-2586-4554-B303-ED8658B00A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B4C4C3-6BAC-421B-A387-0167A4E18F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F3450D-AAD2-48BF-AC54-A734F3AA52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FB3CBD-D92E-45AF-8DF9-282828605C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685800"/>
            <a:ext cx="75501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9813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2020-11-21T02:33:59.577</cp:lastPrinted>
  <dcterms:created xsi:type="dcterms:W3CDTF">2020-11-21T02:33:59Z</dcterms:created>
  <dcterms:modified xsi:type="dcterms:W3CDTF">2020-11-21T02:33:59Z</dcterms:modified>
</cp:coreProperties>
</file>