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5F1C08-5FF0-4EE3-A267-378DD7A2F9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8411B9-56D7-4C01-83C8-CD6C75B8E9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5E4625-D275-49D9-A40B-22118D6963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87E155-48D9-4EFD-839A-BACB214F0B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27AB3B-2B58-4213-B535-C1431CFBF4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14444C-9545-44BF-B2F1-B9159504B4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309ABD0-E7CA-4A4C-B60F-27365FF717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46506D6-DF45-4067-A0CD-D9CC0FD8B3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D593420-5D5D-4C6D-A2CC-093E45AE8D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146D80-5935-4D76-B4D2-C2BBDCF0FA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FAB31E-54C9-48FB-8315-257249A573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25488"/>
            <a:ext cx="7772400" cy="540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88741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2020-11-21T02:33:59.887</cp:lastPrinted>
  <dcterms:created xsi:type="dcterms:W3CDTF">2020-11-21T02:33:59Z</dcterms:created>
  <dcterms:modified xsi:type="dcterms:W3CDTF">2020-11-21T02:33:59Z</dcterms:modified>
</cp:coreProperties>
</file>