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6FB667-AF0E-4EB2-86D8-F8F8A20A99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E7B3D9-A443-4A70-8DCB-DCC44080DE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B9287F-114D-4D4D-ABDF-F71433DD29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C3A2F8-2E84-470F-AAFD-64AACA7D90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E3BB9B-C284-4C83-957A-BC538A495F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0DF15C-4F15-4F4A-80B2-6887797C9F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2A1567A-6A76-456C-A234-1B3E39B034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4BFD0B7-F996-456E-B671-7D14493FEC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2064C29-4A19-4732-9679-18D0509083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C2D6B7C-1F2A-4BC8-8A93-5BE3335E26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C08CA0A-5A5F-46CA-89BE-457C8DFE06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3" y="685800"/>
            <a:ext cx="71913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45773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2020-11-21T02:34:00.189</cp:lastPrinted>
  <dcterms:created xsi:type="dcterms:W3CDTF">2020-11-21T02:34:00Z</dcterms:created>
  <dcterms:modified xsi:type="dcterms:W3CDTF">2020-11-21T02:34:00Z</dcterms:modified>
</cp:coreProperties>
</file>