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6AF771-4E8E-4D5B-B3A6-02F471738D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9A2A65-A574-4BF1-B9EA-495F776B87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091D45-4822-46BB-8D53-5A43E6348A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5542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7610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74440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2052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9805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5634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011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8033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1B5CCA-C1D9-42C9-AA0B-C399893654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71465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6280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6588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B9B69B-1221-4E94-8BD4-BCE24812F6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58B6A1D-E3C8-4224-B28E-EBEA97B153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CC10D81-BE5E-449F-A91E-492837BE0D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CEF3296-FCD2-47AF-B144-37760A9DDD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2DCE7FA-C672-4D88-91B8-A0179406CF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E779C95-1172-4871-AFE9-FA6A89B186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C4E0ADD-D50D-406C-8CF1-B7ABC8BF9F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9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u0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685800"/>
            <a:ext cx="62611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256109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2020-11-21T02:39:27.092</cp:lastPrinted>
  <dcterms:created xsi:type="dcterms:W3CDTF">2020-11-21T02:39:27Z</dcterms:created>
  <dcterms:modified xsi:type="dcterms:W3CDTF">2020-11-21T02:39:27Z</dcterms:modified>
</cp:coreProperties>
</file>