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A85E39-D697-4705-95C0-4DC99549BF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BB2850-D07E-425A-9B9F-57ADDA8A2A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9079D4-19E4-4EB3-BB46-2BCDACE8AB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542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610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444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052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805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563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1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803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8B438B-5247-4181-B79D-A82D9264EF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465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6280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58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98D5E6-FF7D-4CAA-9A84-9A9DC0D1AB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D2BB6E-29A3-4E1B-8910-8FE3BADAD8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1C791A1-8244-45B4-9FD4-320DE81B05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8DAB68F-0BC3-4354-BB92-1736B9BCE6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E7E4444-2A7F-436E-B4B0-A9FCC00137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6D18E6A-3FC6-4D33-9B6F-6F571AF89A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0ED9AE-717F-4658-A9CE-48719D35C8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u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8363"/>
            <a:ext cx="7772400" cy="258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5173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2020-11-21T02:39:27.518</cp:lastPrinted>
  <dcterms:created xsi:type="dcterms:W3CDTF">2020-11-21T02:39:27Z</dcterms:created>
  <dcterms:modified xsi:type="dcterms:W3CDTF">2020-11-21T02:39:27Z</dcterms:modified>
</cp:coreProperties>
</file>