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8F7FD4D-B11C-482F-B861-A01651D005D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46BCC93-A378-4229-9B48-B6C700772B0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E02B6F4-7976-46F0-B065-1802B0F103C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92AE-3E06-4054-AF21-B2530EF7507C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E6FF-5F67-4D2A-8818-74F8BA271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855426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92AE-3E06-4054-AF21-B2530EF7507C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E6FF-5F67-4D2A-8818-74F8BA271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376105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92AE-3E06-4054-AF21-B2530EF7507C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E6FF-5F67-4D2A-8818-74F8BA271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74440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92AE-3E06-4054-AF21-B2530EF7507C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E6FF-5F67-4D2A-8818-74F8BA271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720525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92AE-3E06-4054-AF21-B2530EF7507C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E6FF-5F67-4D2A-8818-74F8BA271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89805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92AE-3E06-4054-AF21-B2530EF7507C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E6FF-5F67-4D2A-8818-74F8BA271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35634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92AE-3E06-4054-AF21-B2530EF7507C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E6FF-5F67-4D2A-8818-74F8BA271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01149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92AE-3E06-4054-AF21-B2530EF7507C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E6FF-5F67-4D2A-8818-74F8BA271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08033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8A3D0A8-F628-4E43-8427-DD3D010C6FA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92AE-3E06-4054-AF21-B2530EF7507C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E6FF-5F67-4D2A-8818-74F8BA271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714650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92AE-3E06-4054-AF21-B2530EF7507C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E6FF-5F67-4D2A-8818-74F8BA271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762807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92AE-3E06-4054-AF21-B2530EF7507C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E6FF-5F67-4D2A-8818-74F8BA271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765883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A271B18-9B35-4C71-BC49-C4244122D95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DADB4C7-3AFF-4594-8A18-5D70CA5764F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537DDFF-316B-472C-940D-11BFDD80BB8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943812DB-65A1-4B8B-AE4F-E65B0255B8B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BB06EAEE-F7D6-49DD-8448-C0FA44C5B43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993E288-FACC-45FB-AFF9-E3700E0409A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3EA601F-6161-4A47-B6F8-3DBDF1558AC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F8E92AE-3E06-4054-AF21-B2530EF7507C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CDEE6FF-5F67-4D2A-8818-74F8BA271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9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5u00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09825"/>
            <a:ext cx="7772400" cy="20367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3393752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2020-11-21T02:39:27.758</cp:lastPrinted>
  <dcterms:created xsi:type="dcterms:W3CDTF">2020-11-21T02:39:27Z</dcterms:created>
  <dcterms:modified xsi:type="dcterms:W3CDTF">2020-11-21T02:39:27Z</dcterms:modified>
</cp:coreProperties>
</file>