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253EF4-7E32-40C7-88FB-CE9F3C1E0B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12BD5A-3D8E-4E08-B487-0F8B07F6AA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B821B5-9B26-491D-98B5-01E3F6FD1A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5542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7610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44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052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805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563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1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03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EE7E12-41CB-4E20-8C95-21F3EC2455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46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6280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58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A677F3-68BF-4227-8705-46CC81DA10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51CE13-967A-4BC8-80AE-3D47D819B5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5B8E779-24E1-4D81-AB18-82E6825155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1F2290F-B15C-4176-84C6-9D59A65D93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6EB24B8-B803-4115-8ACA-63CA428204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CE494E-BB33-4C27-8D52-6DAAFF1505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0F6879-94E5-43D0-8357-C64D3B68F0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8E92AE-3E06-4054-AF21-B2530EF7507C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CDEE6FF-5F67-4D2A-8818-74F8BA271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u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97125"/>
            <a:ext cx="7772400" cy="206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9574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2020-11-21T02:39:27.998</cp:lastPrinted>
  <dcterms:created xsi:type="dcterms:W3CDTF">2020-11-21T02:39:27Z</dcterms:created>
  <dcterms:modified xsi:type="dcterms:W3CDTF">2020-11-21T02:39:28Z</dcterms:modified>
</cp:coreProperties>
</file>