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466D88-6AEE-40D3-A02C-E5F782FEDA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F6D0AC-A449-4D9A-9F90-2037A74D6E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97B9E7-44C3-49E5-AE6D-C4D718FA27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855426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37610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74440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20525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89805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35634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01149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08033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1FC19C-6061-4E53-A9C9-C1863264CB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71465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762807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765883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28B00B-8315-41F2-8A42-0C5E275769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81DB123-21D6-4F1E-95D5-2BD1FD1616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285CC61-AC63-48D9-A544-ADB862FBF0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958EF55-DD2B-4BA7-A4D2-F2907B2EC1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386706B-7C99-4834-BBF7-078BCF36F0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72EBADF-ABEB-4732-A998-F63EDC404A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EF3C283-1FB8-40B2-B87B-2720023AA5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9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u0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28738"/>
            <a:ext cx="7772400" cy="420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657303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2020-11-21T02:39:28.342</cp:lastPrinted>
  <dcterms:created xsi:type="dcterms:W3CDTF">2020-11-21T02:39:28Z</dcterms:created>
  <dcterms:modified xsi:type="dcterms:W3CDTF">2020-11-21T02:39:28Z</dcterms:modified>
</cp:coreProperties>
</file>