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3C81EF-C77E-4295-8952-B68F9F2CE2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D2C044-3AE9-4749-94D3-256D7CA94B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AF1698-76B6-48B8-AD33-399E9543CE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5542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7610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4440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2052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9805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563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11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8033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DD71B8-40EC-4D89-A8E1-58E1B38DC4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1465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6280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6588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391D92-764A-47A1-8841-55A28C2A5D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ED6939D-5D5F-4C9C-AF24-61F9A18DD0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F2FE72B-CD9F-44B4-AF55-05D169AC69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D3BB231-2969-4A31-BAD8-178381D2F6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600B004-74E6-45AC-956A-708F868992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77050B6-8BC9-478A-A1C5-28EF733EF5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A59F017-8A26-403F-AA5F-F39EA49009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u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0750"/>
            <a:ext cx="777240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5438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2020-11-21T02:39:28.603</cp:lastPrinted>
  <dcterms:created xsi:type="dcterms:W3CDTF">2020-11-21T02:39:28Z</dcterms:created>
  <dcterms:modified xsi:type="dcterms:W3CDTF">2020-11-21T02:39:28Z</dcterms:modified>
</cp:coreProperties>
</file>