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A118D-9A8F-4C14-85D2-CCBE470058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AE1E65-8088-4668-A561-AB497B2E1F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831FE1-6F49-4B1E-A5E1-AFBD9288A1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0005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159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542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898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4744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028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209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4BC82B-4FA9-47DC-9818-214E0413ED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5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3701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5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DC0798-7051-4B93-9C95-DC8583316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225A88-23EE-42E7-AC63-239D8E6BC9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5206E6-529A-4415-B947-2761D6CD31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A6DC74-8234-4BE8-A678-1031E60D15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27FF65B-91C5-46D5-AAD7-D9F82C56F8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254516-0E2F-44A9-8FBF-37E66E3CD5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734FA2-D61B-4534-B05E-9B6D8F5D6D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ol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713"/>
            <a:ext cx="77724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45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2020-11-21T03:01:47.990</cp:lastPrinted>
  <dcterms:created xsi:type="dcterms:W3CDTF">2020-11-21T03:01:47Z</dcterms:created>
  <dcterms:modified xsi:type="dcterms:W3CDTF">2020-11-21T03:01:48Z</dcterms:modified>
</cp:coreProperties>
</file>