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9E9EA1-EE5D-4A0C-8231-60474F2DF4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0BEA0C-88EB-4F27-AE3A-0B078BCF77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292E3B-A250-44E7-9B23-00F8F850B5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90005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11590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25427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868984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94744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6666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30283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53209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5B38B5-3253-4DDE-92E6-99017F92BF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9542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3701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125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F12AB4-6506-40CF-B125-53B9352C04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B5398E2-7729-4672-B0E4-5EFF2AFA78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D569DDE-AEC3-44B9-A991-75285967BF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9EB3EC3-58D8-46EF-9923-4D3C17D58B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C1144D9-ABA9-4FD0-91F0-4ADB4B28A0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3CD690-418F-4B6A-94E4-82522D8794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66D8910-20B9-41E4-B004-C026047566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54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ol0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55700"/>
            <a:ext cx="7772400" cy="454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09399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2020-11-21T03:01:48.486</cp:lastPrinted>
  <dcterms:created xsi:type="dcterms:W3CDTF">2020-11-21T03:01:48Z</dcterms:created>
  <dcterms:modified xsi:type="dcterms:W3CDTF">2020-11-21T03:01:48Z</dcterms:modified>
</cp:coreProperties>
</file>