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EB18DE-CE15-47A9-AA89-666A43E506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6753FE-6E11-426E-A7A5-A3D886ACED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FB7697-FCA9-4E03-A50F-650CF6F957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0005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1159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542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68984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4744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666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0283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3209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E1DFEE-164B-4614-A09B-8F0E1C69F3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9542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3701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25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615DA6-0169-4B8A-B10A-C6E919FCC4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310BE1-5BD7-46D4-A799-EB169D1030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AE363DB-7659-4BE2-A982-F42942B5F8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41A41F4-EEDB-44F4-B2C5-FE16894804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5D97F58-BB16-44D4-84F4-87EBF7AAA3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0132FE-285D-4619-AD16-A883AF8D00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668E70-FB66-4B0D-BB33-A419B2EF6F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ol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3" y="685800"/>
            <a:ext cx="49418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69899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2020-11-21T03:01:48.859</cp:lastPrinted>
  <dcterms:created xsi:type="dcterms:W3CDTF">2020-11-21T03:01:48Z</dcterms:created>
  <dcterms:modified xsi:type="dcterms:W3CDTF">2020-11-21T03:01:48Z</dcterms:modified>
</cp:coreProperties>
</file>