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E51E82-7CCF-4DB1-835E-D77F67BE01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62F00E-D21E-40ED-BDE3-9CDA331FA0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48B4F1-8BB1-4552-A888-F44B37FC72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0005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1159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542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68984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4744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666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0283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3209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A9BA47-BA39-42F1-AEDB-9977715960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9542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3701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25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AD17B1-FC87-4E0D-B2D8-579A22DEED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CCD2FF-5545-466A-8434-1999CC2122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AC720FA-B9D8-4531-958F-219A096DD7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516E4BE-D697-4489-9C0B-5E395C0B0E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36A8202-9BF5-4EC0-B053-7780804C34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97ECFA-A17C-4AE4-B814-BA45485FB2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5D359E-F9FC-41F2-8739-6C45F94D68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1D82BA8-43F1-4D31-A862-70418EE8DDD7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E576FCF-E30B-45F1-8D9F-E789DD4AA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4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ol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685800"/>
            <a:ext cx="66055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9848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2020-11-21T03:01:49.091</cp:lastPrinted>
  <dcterms:created xsi:type="dcterms:W3CDTF">2020-11-21T03:01:49Z</dcterms:created>
  <dcterms:modified xsi:type="dcterms:W3CDTF">2020-11-21T03:01:49Z</dcterms:modified>
</cp:coreProperties>
</file>