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1622E0-14B9-4521-AAD5-750E6A2CB0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A123FB-E617-46E0-8D05-E2959B49A8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DF124-AA1C-4710-8A97-15B9B0E08E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0005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1159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542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868984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4744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666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0283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3209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BF5A4-6536-4FA2-AA6F-26CEF4C64B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9542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3701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25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442D6E-D12F-4233-8961-8D30F369CC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B4BCB2-7F24-4554-AF1C-4EB67782D7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E4BAD94-8C01-48E4-B7E9-C4CFC300B3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705FE16-A7CC-4662-B31B-37C3F12846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7CBC0A0-32BE-48A7-8850-F89AA706C7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114B22-5969-48B5-A59E-ACE200B46A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92ACBF-BAD2-40B4-B834-889995C42C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54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ol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8" y="685800"/>
            <a:ext cx="51149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62126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2020-11-21T03:01:49.354</cp:lastPrinted>
  <dcterms:created xsi:type="dcterms:W3CDTF">2020-11-21T03:01:49Z</dcterms:created>
  <dcterms:modified xsi:type="dcterms:W3CDTF">2020-11-21T03:01:49Z</dcterms:modified>
</cp:coreProperties>
</file>