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FA1ED5-C576-464A-8F25-774CCDBB74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F08434-E247-4EB4-9174-6D58B4CCFC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8BF848-CF14-48AA-B168-44D7CA1554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D4884-3321-43DC-8001-D6C224A3AE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E67EF-AB77-479E-AE3D-6958DE0D72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9852A4-C5E1-4FF9-A67E-56D9AF24F2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DEC9376-9536-411B-8293-6CB75CD7A2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EEA8841-B1FE-4650-89A1-8C8464C967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0A61093-8F80-481F-9DF5-4328EEDAD7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6B3F64-68FA-4F6D-8CB8-B0B7D8F401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7FC115-C641-4BF1-AAAF-0B3CD5A350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5688"/>
            <a:ext cx="7772400" cy="220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0183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2020-11-21T02:52:34.445</cp:lastPrinted>
  <dcterms:created xsi:type="dcterms:W3CDTF">2020-11-21T02:52:34Z</dcterms:created>
  <dcterms:modified xsi:type="dcterms:W3CDTF">2020-11-21T02:52:34Z</dcterms:modified>
</cp:coreProperties>
</file>