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51A503-CF57-4F5B-A820-BF8B4D5DBF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E72B0D-0407-49EF-8EF0-13DE829FA2F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B5D80B-9115-4ECD-BFF9-6B88124EE0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6859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5115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22888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69838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40042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3083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615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7714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3641CE-49BF-4828-A47A-7F7B9E7991E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57532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3503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8817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7E27F4C-F7E6-45E6-83F8-7A6623729E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8637188-3986-44C1-8C69-ADD6AF6C22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0FFE81E-7B4E-4826-A2A5-8BCCCBF9F4B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C1798F1-B1D8-4806-82CA-373BEC26ED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EA2C1BD-D32B-4E44-A19A-1092AA6DE7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9E35DD7-FF6B-4661-A3D6-66010FCA46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548D9E0-73EC-4506-8A5D-38D45C010D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25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0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35225"/>
            <a:ext cx="7772400" cy="198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091994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2020-11-21T02:52:34.826</cp:lastPrinted>
  <dcterms:created xsi:type="dcterms:W3CDTF">2020-11-21T02:52:34Z</dcterms:created>
  <dcterms:modified xsi:type="dcterms:W3CDTF">2020-11-21T02:52:34Z</dcterms:modified>
</cp:coreProperties>
</file>