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810701-6ACC-4281-AB5C-C94CBB4860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697DF4-3782-4EB5-8B28-5B5EB6DF5B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A6A3FF-83AE-4127-BB51-7EAFF2EC42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11755F-30C8-421E-B805-9E5D86B554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DDCF62-0551-4AA5-8FD3-E32C69159C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330FD19-EEE4-4364-977D-D679E9BA2A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06EE2E9-318A-4AAA-BC6C-DDF0CF049C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C03D01A-BCB4-440B-9147-8AA6DF4262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D181802-4B22-4ACE-8908-E20CA7642D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4A7B232-3CA3-4711-AB87-A18C50D74B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FAE10A8-76C8-4E7F-AEAB-BB4D4B4CE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3" y="685800"/>
            <a:ext cx="66690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10023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2020-11-21T02:52:35.048</cp:lastPrinted>
  <dcterms:created xsi:type="dcterms:W3CDTF">2020-11-21T02:52:35Z</dcterms:created>
  <dcterms:modified xsi:type="dcterms:W3CDTF">2020-11-21T02:52:35Z</dcterms:modified>
</cp:coreProperties>
</file>