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434C52-2C84-4802-9DD8-4A354562C3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1FD87C-E5D7-4255-92BE-E8F4B858DC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A206EE-ABBF-42D6-8F3C-D024849F0D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EF03DB-831C-4B36-BE7C-F905F6D44E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468A62-A5BC-4B8E-AA1A-770D832B74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0AC1003-96FC-4E29-B4F4-77D9580781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5587069-DBEC-44BF-991D-F05857C513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3023B92-2400-41C4-B5F4-D6394FFBAD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C108D11-B32B-4D6A-95E4-788EFC2B19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3C90ED9-DCDA-417E-9762-04DF6FD583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2D48BD-69B5-4F7C-8CC1-97B9AE33BD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685800"/>
            <a:ext cx="59229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41271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2020-11-21T02:52:35.300</cp:lastPrinted>
  <dcterms:created xsi:type="dcterms:W3CDTF">2020-11-21T02:52:35Z</dcterms:created>
  <dcterms:modified xsi:type="dcterms:W3CDTF">2020-11-21T02:52:35Z</dcterms:modified>
</cp:coreProperties>
</file>