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D55C29-39C9-4EDC-95EB-B16F0C2C30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8EE7B6-C172-48E8-8D28-6C903617EC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182A9B-D607-4658-BC0A-F6C65D3B01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1FAFBB-5C90-4571-913F-797BE35BAC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CC3F52-4307-4F74-AD80-DDB08EFBAE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6FA5E55-9FFD-46B4-97D2-90569B2D40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6F26656-27DA-4C5F-8DD6-8C2AA1B06C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3D5ADDB-0AF2-468B-AC94-B0F50F6CF8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79211BB-4989-41BA-881D-04E7DB4C84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E8A51F-5158-4860-B4DB-785435645F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F2FB1A-57FC-4A1A-BE62-5B45A8E6CC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8" y="685800"/>
            <a:ext cx="50371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32860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2020-11-21T02:52:35.573</cp:lastPrinted>
  <dcterms:created xsi:type="dcterms:W3CDTF">2020-11-21T02:52:35Z</dcterms:created>
  <dcterms:modified xsi:type="dcterms:W3CDTF">2020-11-21T02:52:35Z</dcterms:modified>
</cp:coreProperties>
</file>