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9499DB-E6F4-4471-B91F-B521239904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A94CB-31A2-4889-AB82-131564D3E8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346A1-30DE-458C-9231-EDFE0A4C1B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0B9155-6178-488E-BF24-AC4B577B55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15BDF6-D5A9-4345-819C-8C03554571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3BF9DC-058F-4B14-839A-345589F19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CC1507C-D7A4-4CCF-8EAF-E5674F7D00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CDE5C7-A3BA-4D37-A1FC-9822EEC570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F0180B-8FE9-4956-AB3E-C1B7915EED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CE88EA-30F9-4219-BEB7-040D91791E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3A79E3-54C0-4680-BA33-FCFC643B13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63" y="685800"/>
            <a:ext cx="4357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0237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2020-11-21T02:52:35.816</cp:lastPrinted>
  <dcterms:created xsi:type="dcterms:W3CDTF">2020-11-21T02:52:35Z</dcterms:created>
  <dcterms:modified xsi:type="dcterms:W3CDTF">2020-11-21T02:52:35Z</dcterms:modified>
</cp:coreProperties>
</file>