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106EC3-6C57-4B41-8940-A9DA9D37E0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DB723B-40E2-4D14-8A7B-C11F5FA9B2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F8AE11-4D0F-4769-9230-5EE98A7850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89E6D1-F30F-42C6-AFCE-CADDC917DB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020392-3199-4CD0-9D7D-0286D9E553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DA5E25F-1AEC-4D47-9671-817583C0D3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52CC89F-DC46-4D41-8A92-CEC9D263D2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EF1D51F-BCD0-4581-B20D-911F2D676F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A2FAE81-DDB2-42A8-9880-EB4534C188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3F84223-5851-43BD-B825-21647C7389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C5C349-1E8C-4E1E-BBBE-6E59691F55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6988"/>
            <a:ext cx="7772400" cy="4262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96558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2020-11-21T02:52:36.052</cp:lastPrinted>
  <dcterms:created xsi:type="dcterms:W3CDTF">2020-11-21T02:52:36Z</dcterms:created>
  <dcterms:modified xsi:type="dcterms:W3CDTF">2020-11-21T02:52:36Z</dcterms:modified>
</cp:coreProperties>
</file>