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6119F0-1295-488B-889E-EC5D0154B8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F184BF-6DFC-4276-A7DC-6C7A3ED264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92465C-3CBC-4DFD-A889-284827A2F4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859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511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2288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838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400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83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615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7714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D33EA8-B4E9-45E1-8C81-5E8C95A224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532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503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8817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4863FB-8C89-4135-A0C7-9460919731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972DD5-BB41-4FFE-ADCA-344D3378D0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BB09D7B-0FD9-43FD-9B75-E7E8BE44BB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8481B3C-1E12-4682-952D-EF7CA61DBA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68B267-45A4-458A-BCC9-C01CB13498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E94E6F5-09E3-4FEA-8B6F-CBD000031C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9964A37-726C-4945-B50C-4E1D159AC0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0A246C-FD2B-42E0-A465-08A54E85604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FCD8EB2-284A-42AC-8393-3DAFDB971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0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800"/>
            <a:ext cx="77533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41073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2020-11-21T02:52:36.416</cp:lastPrinted>
  <dcterms:created xsi:type="dcterms:W3CDTF">2020-11-21T02:52:36Z</dcterms:created>
  <dcterms:modified xsi:type="dcterms:W3CDTF">2020-11-21T02:52:36Z</dcterms:modified>
</cp:coreProperties>
</file>