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EA124C-EA44-4CB2-BB3C-11677A681E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97BCC-3E01-4DB4-B76A-D1B4E3CCF0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F099F-6E64-4DD3-98FA-05A4FDA9F0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7A606F-2D0F-4A42-9970-D75ABF5152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61664B-C8AD-41AB-BC3E-9B66EB3F6A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457B77-6C18-43AE-83B9-8F2E24DD0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91D82E-2E77-4641-AA09-5D610FDA60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56D00B-BC48-498A-B874-F1117DAFED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902F56-E1FA-49B9-8C19-06B42D6D37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3F6906-00ED-4426-B486-CEC47E9116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B703B2-8551-47C6-9165-7E5D3FC57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5063"/>
            <a:ext cx="7772400" cy="458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410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2020-11-21T02:52:36.682</cp:lastPrinted>
  <dcterms:created xsi:type="dcterms:W3CDTF">2020-11-21T02:52:36Z</dcterms:created>
  <dcterms:modified xsi:type="dcterms:W3CDTF">2020-11-21T02:52:36Z</dcterms:modified>
</cp:coreProperties>
</file>