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3E72F5F-D423-4EC9-B38B-6371C7EB285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7646F49-34B1-4226-A876-2A88D2047BC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D7EB279-3E2A-435F-BF96-A613AA81EDC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68597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451157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922888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698380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040042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33083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26150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07714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5096A8-3EAB-4B41-9741-90B69C801B1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575328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335032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98817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F20DC44-5AF0-4C8C-89EC-3263F215896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267F712-BA8C-4601-88D0-41E15E1F167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D0436EA6-AA10-46E0-B3E4-E3C716253DC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852D29A7-2E04-409A-909B-367B452695D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A3D4B177-8284-4283-93BE-37497100F35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3247FA2-2402-484D-9FFF-E2CF2D8B34D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29A97BF-9518-4377-AB82-35C56D5C5FE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259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601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813" y="685800"/>
            <a:ext cx="5794375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0276214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2020-11-21T02:52:36.982</cp:lastPrinted>
  <dcterms:created xsi:type="dcterms:W3CDTF">2020-11-21T02:52:36Z</dcterms:created>
  <dcterms:modified xsi:type="dcterms:W3CDTF">2020-11-21T02:52:37Z</dcterms:modified>
</cp:coreProperties>
</file>