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04741C-053F-4E87-8AD1-6DE20F5AAD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F6DF2C-670C-4A00-BE19-8B8C959F55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1A9570-D4E7-4B44-ABFE-EE8B303848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1B01A8-EBCE-49E0-885C-EA25AC9FA1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0137E7-C8BD-4B8F-9740-4FF5A7CD78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22EE14-D630-43EE-A22A-DFD7AE7738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75FFE8-BD4D-4B58-AC1F-5EFFE5FCC0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702DE91-A48D-4251-975F-A066C0ADDE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623BB9-88DC-49E5-9032-C28EA3D805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5B9A25-B274-4A35-B325-97C42F3CDA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BECC5B-2418-486C-948E-C5AD30C54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4525"/>
            <a:ext cx="777240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75282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2020-11-21T02:52:37.258</cp:lastPrinted>
  <dcterms:created xsi:type="dcterms:W3CDTF">2020-11-21T02:52:37Z</dcterms:created>
  <dcterms:modified xsi:type="dcterms:W3CDTF">2020-11-21T02:52:37Z</dcterms:modified>
</cp:coreProperties>
</file>